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81" r:id="rId2"/>
    <p:sldId id="257" r:id="rId3"/>
    <p:sldId id="279" r:id="rId4"/>
    <p:sldId id="280" r:id="rId5"/>
    <p:sldId id="274" r:id="rId6"/>
    <p:sldId id="273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09" autoAdjust="0"/>
    <p:restoredTop sz="94660"/>
  </p:normalViewPr>
  <p:slideViewPr>
    <p:cSldViewPr>
      <p:cViewPr varScale="1">
        <p:scale>
          <a:sx n="91" d="100"/>
          <a:sy n="91" d="100"/>
        </p:scale>
        <p:origin x="-77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E4FC86-57B2-4472-9E71-0060016A50CD}" type="datetimeFigureOut">
              <a:rPr lang="en-US" smtClean="0"/>
              <a:pPr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1F931-1046-473A-83B8-EBBE5CB960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5DEBC5-255A-46B2-8374-8052A3F90A04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0E8D5D-4A3D-4DFC-A8D1-4D45BDF35378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D57FC3-494D-4D65-94F1-49930DAE1D33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5ECF1E-7EBB-4FD1-A557-FA976C7E9022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603A5A-D65A-48C3-BEA4-B666CDCCE1A4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5151D0-4E79-4C0F-AA48-E0C92BF2E392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7F7D842-5F4C-474E-8C86-CDCADAC11C27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F0171B-F6D8-4C38-A96B-4CEA47DAC144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3446CC-9F91-405A-BFC3-03FE0152E324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273F19-B255-4D66-AF2E-D337516B1095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66865E-8353-4DDB-BD1E-6918CF2F49D0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EB40AD6A-BAEB-40E8-B282-BC9FDF9B33CD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VOaDfGOPGs" TargetMode="External"/><Relationship Id="rId2" Type="http://schemas.openxmlformats.org/officeDocument/2006/relationships/hyperlink" Target="https://www.core77.com/posts/15191/solutions-to-stairs-part-2-folding-scissor-steps-1519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ausitzer-allgemeine-zeitung.org/big-wind-zwei-riesige-triebwerke-montiert-sind-sie-auf-einem-panzerfahrgestell/" TargetMode="External"/><Relationship Id="rId4" Type="http://schemas.openxmlformats.org/officeDocument/2006/relationships/hyperlink" Target="https://www.youtube.com/watch?v=j7Ss3BMrs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TEAM ENTROPY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DAWAR ZAMAN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590550"/>
            <a:ext cx="7315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accent1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" pitchFamily="34" charset="0"/>
              </a:rPr>
              <a:t>TEAM ENTROPY BRAINSTORMING IDEAS FOR COMPONENTS</a:t>
            </a:r>
            <a:endParaRPr lang="en-US" sz="5400" b="1" dirty="0">
              <a:solidFill>
                <a:schemeClr val="accent1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REA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 descr="20210514_11265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 descr="0scisstep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666750"/>
            <a:ext cx="1930842" cy="1481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0scisstep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2952750"/>
            <a:ext cx="1186688" cy="121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ydraulic-lifting-platform-500x5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476" y="3486150"/>
            <a:ext cx="2627524" cy="1657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" name="Picture 3" descr="20210514_1127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Screw_propelled_vehicl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0"/>
            <a:ext cx="4800600" cy="2542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Name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 descr="20210514_1127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 descr="Screenshot-browse.startpage.com12xcvv-620x2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724150"/>
            <a:ext cx="4473863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e0306419ee2dac76cedb9475c8fc3be0_preview_c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3429001"/>
            <a:ext cx="2286000" cy="1714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10400" y="4786312"/>
            <a:ext cx="2133600" cy="357188"/>
          </a:xfrm>
          <a:solidFill>
            <a:schemeClr val="accent1">
              <a:lumMod val="2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86312"/>
            <a:ext cx="2895600" cy="357188"/>
          </a:xfrm>
          <a:solidFill>
            <a:schemeClr val="accent1">
              <a:lumMod val="2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b="1" dirty="0" err="1" smtClean="0">
                <a:solidFill>
                  <a:schemeClr val="bg1"/>
                </a:solidFill>
              </a:rPr>
              <a:t>Dawar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Zaman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66675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accent1">
                    <a:lumMod val="25000"/>
                  </a:schemeClr>
                </a:solidFill>
              </a:rPr>
              <a:t>Multi-Threading</a:t>
            </a:r>
            <a:endParaRPr lang="en-US" sz="4800" b="1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6800" y="1504950"/>
            <a:ext cx="6553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Multithreading is a specialized form of multitasking and a multitasking is the feature that allows your computer to run two or more programs concurrently. </a:t>
            </a:r>
          </a:p>
          <a:p>
            <a:endParaRPr lang="en-US" sz="1600" dirty="0" smtClean="0"/>
          </a:p>
          <a:p>
            <a:r>
              <a:rPr lang="en-US" sz="1600" dirty="0" smtClean="0"/>
              <a:t>In general, there are two types of multitasking:</a:t>
            </a:r>
          </a:p>
          <a:p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Process-based multitasking handles the concurrent execution of programs. </a:t>
            </a:r>
          </a:p>
          <a:p>
            <a:pPr>
              <a:buFont typeface="Arial" pitchFamily="34" charset="0"/>
              <a:buChar char="•"/>
            </a:pP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Thread-based multitasking deals with the concurrent execution of pieces of the same program.</a:t>
            </a:r>
          </a:p>
        </p:txBody>
      </p:sp>
      <p:pic>
        <p:nvPicPr>
          <p:cNvPr id="7" name="Picture 6" descr="20210514_11272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3815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smtClean="0">
                <a:solidFill>
                  <a:srgbClr val="BBE0E3">
                    <a:lumMod val="25000"/>
                  </a:srgbClr>
                </a:solidFill>
              </a:rPr>
              <a:t>Brainstorming Sources</a:t>
            </a:r>
            <a:endParaRPr lang="en-US" sz="2400" b="1" dirty="0">
              <a:solidFill>
                <a:srgbClr val="BBE0E3">
                  <a:lumMod val="25000"/>
                </a:srgb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971550"/>
            <a:ext cx="762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www.core77.com/posts/15191/solutions-to-stairs-part-2-folding-scissor-steps-15191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www.youtube.com/watch?v=nVOaDfGOPGs</a:t>
            </a:r>
            <a:endParaRPr lang="en-US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www.youtube.com/watch?v=j7Ss3BMrscE</a:t>
            </a:r>
            <a:endParaRPr lang="en-US" dirty="0" smtClean="0"/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hlinkClick r:id="rId5"/>
              </a:rPr>
              <a:t>https://www.lausitzer-allgemeine-zeitung.org/big-wind-zwei-riesige-triebwerke-montiert-sind-sie-auf-einem-panzerfahrgestell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2254</Template>
  <TotalTime>1079</TotalTime>
  <Words>91</Words>
  <Application>Microsoft Office PowerPoint</Application>
  <PresentationFormat>On-screen Show (16:9)</PresentationFormat>
  <Paragraphs>25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Diseño predeterminado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Shehbaz</dc:creator>
  <cp:lastModifiedBy>Shehbaz</cp:lastModifiedBy>
  <cp:revision>113</cp:revision>
  <dcterms:created xsi:type="dcterms:W3CDTF">2006-08-16T00:00:00Z</dcterms:created>
  <dcterms:modified xsi:type="dcterms:W3CDTF">2021-05-14T11:02:46Z</dcterms:modified>
</cp:coreProperties>
</file>